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38" r:id="rId2"/>
    <p:sldId id="325" r:id="rId3"/>
    <p:sldId id="326" r:id="rId4"/>
    <p:sldId id="327" r:id="rId5"/>
    <p:sldId id="328" r:id="rId6"/>
    <p:sldId id="331" r:id="rId7"/>
    <p:sldId id="332" r:id="rId8"/>
    <p:sldId id="333" r:id="rId9"/>
    <p:sldId id="335" r:id="rId10"/>
    <p:sldId id="336" r:id="rId11"/>
    <p:sldId id="33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91" d="100"/>
          <a:sy n="91" d="100"/>
        </p:scale>
        <p:origin x="5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AC7BD4-B96E-8A70-A70C-958ED98C7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58C1CD-0A16-E6D2-2003-96B46CEE6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641AE48-19E5-F902-BC12-5074111D84E3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15686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6A0C7D-F250-B470-8CE3-9DD805516B31}"/>
                </a:ext>
              </a:extLst>
            </p:cNvPr>
            <p:cNvSpPr/>
            <p:nvPr/>
          </p:nvSpPr>
          <p:spPr>
            <a:xfrm>
              <a:off x="0" y="315686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2228F83-2114-9D49-DD4B-7D4D03D7D85E}"/>
                </a:ext>
              </a:extLst>
            </p:cNvPr>
            <p:cNvSpPr txBox="1"/>
            <p:nvPr/>
          </p:nvSpPr>
          <p:spPr>
            <a:xfrm>
              <a:off x="628650" y="2505154"/>
              <a:ext cx="7886699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place des nombres sur une droite graduée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91D73F7-7A36-1EC0-4229-DA7295ED7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5522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1966" y="34515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09372" y="2409402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2009574" y="2022378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470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67DD402-AB9A-F44E-893B-1F2F824FF630}"/>
              </a:ext>
            </a:extLst>
          </p:cNvPr>
          <p:cNvSpPr txBox="1"/>
          <p:nvPr/>
        </p:nvSpPr>
        <p:spPr>
          <a:xfrm>
            <a:off x="6210691" y="2020714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470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DE135A3-FEF8-773D-7D6E-4F4890F5C49A}"/>
              </a:ext>
            </a:extLst>
          </p:cNvPr>
          <p:cNvSpPr txBox="1"/>
          <p:nvPr/>
        </p:nvSpPr>
        <p:spPr>
          <a:xfrm>
            <a:off x="2849796" y="2022378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490</a:t>
            </a:r>
          </a:p>
        </p:txBody>
      </p: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5133287" y="1879057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5169456" y="1897111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7D7FE8-D9DC-0024-3E78-335AA636BD35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35E7313-8005-7BFE-1AE0-6E16A67BF579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7BE6E41-57E3-D02C-75CB-5A301CD641B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134EA3F6-F93A-E880-343A-27905906A936}"/>
              </a:ext>
            </a:extLst>
          </p:cNvPr>
          <p:cNvGrpSpPr/>
          <p:nvPr/>
        </p:nvGrpSpPr>
        <p:grpSpPr>
          <a:xfrm>
            <a:off x="-1809372" y="4875718"/>
            <a:ext cx="12603350" cy="596735"/>
            <a:chOff x="349857" y="2732400"/>
            <a:chExt cx="10800000" cy="473197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D1696D2B-11A9-8B1D-1BDD-12EC18DF4E6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7B35F31-F7BB-C173-B640-E0F399ED6C33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7CA8E869-4657-164B-9F5D-5F86C7C93510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3B83714-39A0-499B-0677-E7CB85B6E69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CA3F6C80-BB4C-8C53-28E4-CC5F1826DAD1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69E7372D-B024-CE5A-96DC-F5745D5E2CD6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AE460DE7-1F79-5F77-DEAE-5CF87EBC7BA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8A7D9BC6-B8C4-90A4-30FD-31D5BD6D5996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81C9A493-A065-DD30-CAF6-3E4726CD0B5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21A98F05-B9E6-96B9-4BEA-19B59D048FB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1F45183A-3B30-73A7-F324-1C972CA25AB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589DFD23-0454-3820-6250-7D16DE26924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172EDFE1-F0BE-CBB4-6359-48453C813B0C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4FC572BF-7CB6-79F4-5FC5-D8C834CD0B79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CD1BB438-43AD-8704-5F3A-0738524768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76A3ABB4-9803-8E1F-1814-801503D2C2F2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4F0D2BB-1199-B718-74F2-284B445F085A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D0E1A7D3-44BE-0D5D-D0E8-8A8865FB7520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8773BFE1-9824-D52D-5F5B-192F06C90A5D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6D1593B-2E47-FA09-515D-9ADE0E658CB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28B97678-7130-52F0-9455-1BA0CC3E694C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E757AC1-2977-B99D-5950-FB9A62B318C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22AF1214-558C-851B-4335-0D3B8E2D8887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4D9F991E-DF50-7A27-C1F4-FE677ABB19A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8C142DE8-F761-7980-DC6D-8E0118B812D4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2B87B62B-DC09-84F0-7CCB-7610D20E843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23BC14CC-3141-F709-2728-32A6C156092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7E3DD8F5-5131-4C58-CF38-F9683678B1E7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72D632B5-B733-3289-381A-9754145DE250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3C641085-906A-2B5C-8B75-8C9E4BB3BF3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7A1744FA-E414-1FED-A2CE-686400066A8C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62B2F618-098F-434F-5259-F12A2B72B354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Larme 43">
            <a:extLst>
              <a:ext uri="{FF2B5EF4-FFF2-40B4-BE49-F238E27FC236}">
                <a16:creationId xmlns:a16="http://schemas.microsoft.com/office/drawing/2014/main" id="{78EB62EE-82A2-778D-BBE2-F1E793A5B486}"/>
              </a:ext>
            </a:extLst>
          </p:cNvPr>
          <p:cNvSpPr/>
          <p:nvPr/>
        </p:nvSpPr>
        <p:spPr>
          <a:xfrm rot="8191251">
            <a:off x="3462248" y="4409719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9941A1E6-FFF4-70D0-0119-DE6FC66E91BB}"/>
              </a:ext>
            </a:extLst>
          </p:cNvPr>
          <p:cNvSpPr txBox="1"/>
          <p:nvPr/>
        </p:nvSpPr>
        <p:spPr>
          <a:xfrm>
            <a:off x="3497493" y="4454434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B5D7B861-B85B-DCFA-67C1-1C2D357AE707}"/>
              </a:ext>
            </a:extLst>
          </p:cNvPr>
          <p:cNvSpPr txBox="1"/>
          <p:nvPr/>
        </p:nvSpPr>
        <p:spPr>
          <a:xfrm>
            <a:off x="1890405" y="4367962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200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E199DDAA-4843-772C-E0DF-561CC9E49E32}"/>
              </a:ext>
            </a:extLst>
          </p:cNvPr>
          <p:cNvSpPr txBox="1"/>
          <p:nvPr/>
        </p:nvSpPr>
        <p:spPr>
          <a:xfrm>
            <a:off x="6084196" y="4341423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400</a:t>
            </a:r>
          </a:p>
        </p:txBody>
      </p:sp>
    </p:spTree>
    <p:extLst>
      <p:ext uri="{BB962C8B-B14F-4D97-AF65-F5344CB8AC3E}">
        <p14:creationId xmlns:p14="http://schemas.microsoft.com/office/powerpoint/2010/main" val="2450364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6827" y="38663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4/4</a:t>
            </a:r>
            <a:endParaRPr lang="fr-FR" dirty="0"/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792280" y="2452130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2026666" y="2065106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470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67DD402-AB9A-F44E-893B-1F2F824FF630}"/>
              </a:ext>
            </a:extLst>
          </p:cNvPr>
          <p:cNvSpPr txBox="1"/>
          <p:nvPr/>
        </p:nvSpPr>
        <p:spPr>
          <a:xfrm>
            <a:off x="6227783" y="2063442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470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DE135A3-FEF8-773D-7D6E-4F4890F5C49A}"/>
              </a:ext>
            </a:extLst>
          </p:cNvPr>
          <p:cNvSpPr txBox="1"/>
          <p:nvPr/>
        </p:nvSpPr>
        <p:spPr>
          <a:xfrm>
            <a:off x="2866888" y="2065106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490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B6F255F-B892-5472-14A1-B9BC7AEE1120}"/>
              </a:ext>
            </a:extLst>
          </p:cNvPr>
          <p:cNvSpPr txBox="1"/>
          <p:nvPr/>
        </p:nvSpPr>
        <p:spPr>
          <a:xfrm>
            <a:off x="4848874" y="1243662"/>
            <a:ext cx="20472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rgbClr val="FF0000"/>
                </a:solidFill>
              </a:rPr>
              <a:t>540</a:t>
            </a:r>
          </a:p>
        </p:txBody>
      </p:sp>
      <p:sp>
        <p:nvSpPr>
          <p:cNvPr id="9" name="Larme 8">
            <a:extLst>
              <a:ext uri="{FF2B5EF4-FFF2-40B4-BE49-F238E27FC236}">
                <a16:creationId xmlns:a16="http://schemas.microsoft.com/office/drawing/2014/main" id="{A108EFF5-3B46-E840-E8A4-AE3D2C08F4CA}"/>
              </a:ext>
            </a:extLst>
          </p:cNvPr>
          <p:cNvSpPr/>
          <p:nvPr/>
        </p:nvSpPr>
        <p:spPr>
          <a:xfrm rot="8191251">
            <a:off x="5150379" y="1921785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5F5B262-951C-BE60-6E05-1BF0DD45476C}"/>
              </a:ext>
            </a:extLst>
          </p:cNvPr>
          <p:cNvSpPr txBox="1"/>
          <p:nvPr/>
        </p:nvSpPr>
        <p:spPr>
          <a:xfrm>
            <a:off x="5186548" y="1939839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C8A772-5C03-EF5D-D405-CCCDAC897BE5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267327EC-F4E9-B23D-FF21-0425FDDAC30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095A9F97-B5D9-D8A1-8B32-9E6C6CBAA9B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4313E2CC-46AF-A08C-DD0B-196F7BC713DA}"/>
              </a:ext>
            </a:extLst>
          </p:cNvPr>
          <p:cNvGrpSpPr/>
          <p:nvPr/>
        </p:nvGrpSpPr>
        <p:grpSpPr>
          <a:xfrm>
            <a:off x="-1869192" y="4935517"/>
            <a:ext cx="12603350" cy="596735"/>
            <a:chOff x="349857" y="2732400"/>
            <a:chExt cx="10800000" cy="473197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320FB339-95BB-9C07-3FC3-186E70735442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16A744D2-FA55-F026-ED47-92EF734CBE56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EC1BBF22-05D6-77AE-9C3C-05F4CB35A6D4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878D849-63D2-A0B2-A6C2-2E0BDC4A5EDB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B54B8DE-7D98-CD78-11CA-26C7FC240C2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737C456-CEDC-B9CC-2309-E913097EFAD3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2ED9D3C-AA21-52B7-2F38-C350866650CB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8CBF7CB6-81E9-332D-B8A9-008F0B25A07D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B20E7C07-48EE-F31F-1E00-54881A037632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75A61F27-28E4-EB30-2446-F3C222A469B5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DB3730FB-AC64-9CC6-F70C-809DC8C8A1BD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915FE77F-A1C5-95DB-3762-1C9C3417C245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A0519DBD-9E69-1A80-C85A-0EDAEE8B866D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7F8BB235-1B5F-5056-2436-F2F2C9BFDCF0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663C4683-4750-9E6E-D0CA-F20A86C0D5D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655863E-BDE9-B550-DB06-A445C57AC5C6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C3E6899D-3AC0-4470-43DA-07EED0035C43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A26D64D8-196F-2956-B089-DBBAFFA1D5AC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7E794978-C9D7-2DD5-8792-0CC22DDF304C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EE09A105-7CD1-F33F-BFA6-51FC5D5E6C37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D760A52C-7D20-AF78-E1A9-DE29A199AD7E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3509D364-9B18-593D-8AEE-C375CB6746DB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6DC2AF2-C177-B579-7F18-84F46C2933F4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D0D112A9-1895-8821-90FE-998F59066B1B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7B67B17B-01E4-343B-A3AE-F870849B9D8D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2E6F1A31-C780-F6B3-AB80-CE57396B7AB5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E9DE21A4-1C60-3A98-B65F-C8119978C38E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C7B831D-E932-C4A3-9DDA-27362E70C5BB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71761D5E-6EC7-9F4B-5144-2085BAB13014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6ADD6056-AE53-AF73-E749-4033D1D95096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BA5CF416-70C0-7973-7808-616A76D2962E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65C0BC3F-8FD3-CC25-A768-40E2869204B9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89280C5D-7B33-7C5E-8510-BFB4F146865B}"/>
              </a:ext>
            </a:extLst>
          </p:cNvPr>
          <p:cNvSpPr txBox="1"/>
          <p:nvPr/>
        </p:nvSpPr>
        <p:spPr>
          <a:xfrm>
            <a:off x="1830585" y="442776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200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17CBCBB1-13CB-6080-F567-02FA64812623}"/>
              </a:ext>
            </a:extLst>
          </p:cNvPr>
          <p:cNvSpPr txBox="1"/>
          <p:nvPr/>
        </p:nvSpPr>
        <p:spPr>
          <a:xfrm>
            <a:off x="6024376" y="440122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400</a:t>
            </a:r>
          </a:p>
        </p:txBody>
      </p:sp>
      <p:sp>
        <p:nvSpPr>
          <p:cNvPr id="47" name="Larme 46">
            <a:extLst>
              <a:ext uri="{FF2B5EF4-FFF2-40B4-BE49-F238E27FC236}">
                <a16:creationId xmlns:a16="http://schemas.microsoft.com/office/drawing/2014/main" id="{FB07F1A7-8805-5AA4-0639-767EEC605E82}"/>
              </a:ext>
            </a:extLst>
          </p:cNvPr>
          <p:cNvSpPr/>
          <p:nvPr/>
        </p:nvSpPr>
        <p:spPr>
          <a:xfrm rot="8191251">
            <a:off x="3402428" y="4469518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0B9DBD2-ACC9-039F-8CEF-6A946BC9FEC1}"/>
              </a:ext>
            </a:extLst>
          </p:cNvPr>
          <p:cNvSpPr txBox="1"/>
          <p:nvPr/>
        </p:nvSpPr>
        <p:spPr>
          <a:xfrm>
            <a:off x="3285745" y="3992513"/>
            <a:ext cx="111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260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CD9B093C-0D08-825A-2EC3-053E49AA4E03}"/>
              </a:ext>
            </a:extLst>
          </p:cNvPr>
          <p:cNvSpPr txBox="1"/>
          <p:nvPr/>
        </p:nvSpPr>
        <p:spPr>
          <a:xfrm>
            <a:off x="3438597" y="4469422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9980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279" y="50897"/>
            <a:ext cx="8535911" cy="988409"/>
          </a:xfrm>
        </p:spPr>
        <p:txBody>
          <a:bodyPr>
            <a:normAutofit/>
          </a:bodyPr>
          <a:lstStyle/>
          <a:p>
            <a:r>
              <a:rPr lang="fr-FR" sz="2800" dirty="0"/>
              <a:t>Observe et trouve comment la droite est graduée.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2176841" y="1861669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1642106" y="1338448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150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E1F2DD88-6A10-81FA-9644-7B9EA2A3C6BF}"/>
              </a:ext>
            </a:extLst>
          </p:cNvPr>
          <p:cNvSpPr txBox="1"/>
          <p:nvPr/>
        </p:nvSpPr>
        <p:spPr>
          <a:xfrm>
            <a:off x="3771327" y="1506248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200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D4C01DE5-CA65-D451-32F1-B5ACFA21467C}"/>
              </a:ext>
            </a:extLst>
          </p:cNvPr>
          <p:cNvSpPr txBox="1"/>
          <p:nvPr/>
        </p:nvSpPr>
        <p:spPr>
          <a:xfrm>
            <a:off x="5849735" y="1371929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250</a:t>
            </a:r>
          </a:p>
        </p:txBody>
      </p:sp>
      <p:sp>
        <p:nvSpPr>
          <p:cNvPr id="93" name="Espace réservé du texte 92">
            <a:extLst>
              <a:ext uri="{FF2B5EF4-FFF2-40B4-BE49-F238E27FC236}">
                <a16:creationId xmlns:a16="http://schemas.microsoft.com/office/drawing/2014/main" id="{E0722CB8-083F-FF04-42AD-00EAC41ED3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8E3A6E4-434A-D21C-46E9-14890AEFAD19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8AA4888-D027-7AC2-415C-E9C927E7E7B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27129AB7-FDAD-6E96-04D2-8B8CE1061B1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BA5956BC-B035-2842-96FE-C7ED31BED3D8}"/>
              </a:ext>
            </a:extLst>
          </p:cNvPr>
          <p:cNvGrpSpPr/>
          <p:nvPr/>
        </p:nvGrpSpPr>
        <p:grpSpPr>
          <a:xfrm>
            <a:off x="-1766008" y="4800734"/>
            <a:ext cx="12603350" cy="596735"/>
            <a:chOff x="349857" y="2732400"/>
            <a:chExt cx="10800000" cy="473197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E8FEDAF0-18F4-F8BB-862E-B735F00C51CD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23E00609-CC8D-1302-BA7F-EBD15C23D072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232FE2F6-C876-5EEB-1B50-FDFE05ADA9C1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F098F81-40D4-974D-57D6-47394A253558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435BC47-3B0E-1E95-633A-8D6DED4089A8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21025F69-ED5C-05A7-CA26-30358435A736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CB74236-EFDD-1A40-F97B-814703D2AC1C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1DFF4216-288F-E9B5-61FB-89CA7F6A3389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A6A12CD4-3633-2D48-5B54-025F67CBFE2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6688502-0C6B-517B-F0EF-ED651CEA762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EF7EE1D1-EA00-91DC-BB6C-C34EB86FBDA0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31F22D8A-613A-7C2B-74D2-70ECC2AE562B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F7466CAB-03B2-D0D9-E9E0-41AE589E9DDB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AB6544B-0778-8C21-088B-BCDA4C473B6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2559CCE0-6FE8-18AD-1CF8-9FCD4A15E9BC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9326D96E-B4B9-FFF4-34D3-9E2B6494093D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FA68227-11CB-AE7D-401F-C62088B886A3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44B82D71-1370-3276-4E75-A36D73266636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38F02DA1-3D4D-B578-3241-5725A29CC9F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F5F91608-8F1F-395B-27CA-F389D1A4E04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6499C7B0-3D93-22E7-26B6-9C89C5B6B8F9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0E53FB2D-8067-BE10-F0B4-FA26F6EBCF50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F3967326-5FD5-9204-E189-3AE0495732D5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861330A2-CFA0-4E1A-965D-8AE9B39ECD19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9A217A0-4C14-6450-EEA0-EB5E3FFFA2BA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FBC2F520-5323-16F3-54A4-D9427955AEA4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BF60449-2C70-82B4-6AC4-6282E441159D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D26C47ED-6327-1E04-8DB9-741EEFBC8173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94F254A-00C8-EF28-5D3B-75FF05ACC91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53EB871E-6776-38C4-058C-9817E979619E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DC8082F0-F357-4B24-2D96-EFEA221B92C5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45B53D7-6304-0F77-C96C-DA8D06E0B14B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B5C141A9-6502-2608-2773-9093ACDBB855}"/>
              </a:ext>
            </a:extLst>
          </p:cNvPr>
          <p:cNvSpPr txBox="1"/>
          <p:nvPr/>
        </p:nvSpPr>
        <p:spPr>
          <a:xfrm>
            <a:off x="1933769" y="427481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3EC56762-3E7C-A9C1-0196-5A2408763397}"/>
              </a:ext>
            </a:extLst>
          </p:cNvPr>
          <p:cNvSpPr txBox="1"/>
          <p:nvPr/>
        </p:nvSpPr>
        <p:spPr>
          <a:xfrm>
            <a:off x="6127560" y="424827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1 800</a:t>
            </a:r>
          </a:p>
        </p:txBody>
      </p:sp>
    </p:spTree>
    <p:extLst>
      <p:ext uri="{BB962C8B-B14F-4D97-AF65-F5344CB8AC3E}">
        <p14:creationId xmlns:p14="http://schemas.microsoft.com/office/powerpoint/2010/main" val="2741980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599" y="132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La droite est graduée de</a:t>
            </a:r>
            <a:endParaRPr lang="fr-FR" dirty="0">
              <a:solidFill>
                <a:srgbClr val="C00000"/>
              </a:solidFill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98C63BA-348F-2791-A4B2-8639C932F518}"/>
              </a:ext>
            </a:extLst>
          </p:cNvPr>
          <p:cNvGrpSpPr/>
          <p:nvPr/>
        </p:nvGrpSpPr>
        <p:grpSpPr>
          <a:xfrm>
            <a:off x="-1729675" y="1939383"/>
            <a:ext cx="12603350" cy="59673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0D821B05-A08A-AD8D-D144-64BB29DC1E0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098858E1-0684-737C-6F6E-B5ACD2DF560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91B672C9-1140-6672-43F3-06D8B39EAA35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0D3330BA-2B4E-2B97-3D41-2378E154A18F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C31C0370-5CB4-9643-A9AA-72F6E575042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BAE5AD58-C13F-9F71-5B6B-B28D5392BFDC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126017B-C822-EBED-F373-656F35D950F6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80677BB9-1366-26E2-7D76-D2119BA83093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8DA84DC-A167-59DC-F259-1060C9BADB1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523BE6EC-371E-369C-1D15-80C148A08C5E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67F7EF2F-1A93-F13C-FE9A-B8BAD1CDA32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D4D1CDB8-608E-8597-CB2C-E3746796F085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72F2DD46-9053-46B9-46A5-67742D52DC8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66FC7A72-5BF5-EA37-B8EA-CBC4F0F28C6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4EDC4931-A82B-95AE-6471-9E30ECBA676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DE63A65C-0492-27CB-F26C-26F75B4027BF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A6ED042D-4616-8655-B9C7-4ABE4303EBD1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7F139C1-2FD0-67C7-D64F-497333BABA06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A1EDAA97-7DF5-6B7E-2A28-D4AF32382D1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2713B7C2-78A6-AB0A-2662-1EB384394A2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AD22D398-9997-6E3D-C475-5A12CDD3979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72D98D90-6F79-5BE9-0E8F-400B4495954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3C2165AD-4007-F2C1-D550-5F2883DD1F7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6C7C34C5-31F1-0639-EC21-AFF2EB2E7E7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381DAC0B-62C7-386A-E1F7-0F8B0C6E0E18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6D5FB8E-9063-3859-024B-2A533FB2A5E2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22C90873-AE94-CAEB-D14E-4C74A8A3172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267AC84-4195-A4D9-3694-41CF0B6D53FE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4E5DE55-EFF5-8971-B6BC-D4D1B67A957E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4B1055E1-55FB-3560-5F09-CB1FC5379C22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87B8EB0A-601E-C117-0E83-BE584F9D1AF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7BD9FE06-06DC-FD53-FD75-9F96E15220CB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89BAE398-F451-1E2B-3AC2-E4D041A0E993}"/>
              </a:ext>
            </a:extLst>
          </p:cNvPr>
          <p:cNvSpPr txBox="1"/>
          <p:nvPr/>
        </p:nvSpPr>
        <p:spPr>
          <a:xfrm>
            <a:off x="2089272" y="1416162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150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0774A3E-6411-4EEC-6968-1E736C2B20FA}"/>
              </a:ext>
            </a:extLst>
          </p:cNvPr>
          <p:cNvSpPr txBox="1"/>
          <p:nvPr/>
        </p:nvSpPr>
        <p:spPr>
          <a:xfrm>
            <a:off x="4291253" y="1750007"/>
            <a:ext cx="76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200</a:t>
            </a:r>
            <a:endParaRPr lang="fr-FR" sz="2800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73717E04-5FC9-DACF-1041-FC332051783D}"/>
              </a:ext>
            </a:extLst>
          </p:cNvPr>
          <p:cNvSpPr txBox="1"/>
          <p:nvPr/>
        </p:nvSpPr>
        <p:spPr>
          <a:xfrm>
            <a:off x="6296901" y="1449643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250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6F75FA-C04A-6138-BC3B-02E2ACEBFC00}"/>
              </a:ext>
            </a:extLst>
          </p:cNvPr>
          <p:cNvSpPr txBox="1"/>
          <p:nvPr/>
        </p:nvSpPr>
        <p:spPr>
          <a:xfrm>
            <a:off x="2599867" y="1745882"/>
            <a:ext cx="583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00B0F0"/>
                </a:solidFill>
              </a:rPr>
              <a:t>160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C8EFDA3F-86E8-301C-CC8B-8065987E11E3}"/>
              </a:ext>
            </a:extLst>
          </p:cNvPr>
          <p:cNvSpPr txBox="1"/>
          <p:nvPr/>
        </p:nvSpPr>
        <p:spPr>
          <a:xfrm>
            <a:off x="3024617" y="1752274"/>
            <a:ext cx="583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0070C0"/>
                </a:solidFill>
              </a:rPr>
              <a:t>170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A02D9BA-1720-C8E3-4341-0329507947C3}"/>
              </a:ext>
            </a:extLst>
          </p:cNvPr>
          <p:cNvSpPr txBox="1"/>
          <p:nvPr/>
        </p:nvSpPr>
        <p:spPr>
          <a:xfrm>
            <a:off x="3467408" y="1752274"/>
            <a:ext cx="583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00B0F0"/>
                </a:solidFill>
              </a:rPr>
              <a:t>180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DF5BB882-BAC0-59AA-1C09-982AB5BB0A83}"/>
              </a:ext>
            </a:extLst>
          </p:cNvPr>
          <p:cNvSpPr txBox="1"/>
          <p:nvPr/>
        </p:nvSpPr>
        <p:spPr>
          <a:xfrm>
            <a:off x="3869481" y="1740809"/>
            <a:ext cx="583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0070C0"/>
                </a:solidFill>
              </a:rPr>
              <a:t>190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34AA9E3-414E-6109-FFB9-776188173C72}"/>
              </a:ext>
            </a:extLst>
          </p:cNvPr>
          <p:cNvSpPr txBox="1"/>
          <p:nvPr/>
        </p:nvSpPr>
        <p:spPr>
          <a:xfrm>
            <a:off x="4722577" y="1750007"/>
            <a:ext cx="583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00B0F0"/>
                </a:solidFill>
              </a:rPr>
              <a:t>210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435656B1-4962-13B5-CBAA-DC173E6EDB33}"/>
              </a:ext>
            </a:extLst>
          </p:cNvPr>
          <p:cNvSpPr txBox="1"/>
          <p:nvPr/>
        </p:nvSpPr>
        <p:spPr>
          <a:xfrm>
            <a:off x="5147327" y="1756399"/>
            <a:ext cx="583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0070C0"/>
                </a:solidFill>
              </a:rPr>
              <a:t>220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18402B87-7DFD-D60D-F50A-C470C7488659}"/>
              </a:ext>
            </a:extLst>
          </p:cNvPr>
          <p:cNvSpPr txBox="1"/>
          <p:nvPr/>
        </p:nvSpPr>
        <p:spPr>
          <a:xfrm>
            <a:off x="5590118" y="1756399"/>
            <a:ext cx="583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00B0F0"/>
                </a:solidFill>
              </a:rPr>
              <a:t>230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A7509282-227B-3C51-E20F-E5CC52DD90F1}"/>
              </a:ext>
            </a:extLst>
          </p:cNvPr>
          <p:cNvSpPr txBox="1"/>
          <p:nvPr/>
        </p:nvSpPr>
        <p:spPr>
          <a:xfrm>
            <a:off x="5992191" y="1744934"/>
            <a:ext cx="583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0070C0"/>
                </a:solidFill>
              </a:rPr>
              <a:t>240</a:t>
            </a:r>
          </a:p>
        </p:txBody>
      </p:sp>
      <p:sp>
        <p:nvSpPr>
          <p:cNvPr id="47" name="Espace réservé du texte 46">
            <a:extLst>
              <a:ext uri="{FF2B5EF4-FFF2-40B4-BE49-F238E27FC236}">
                <a16:creationId xmlns:a16="http://schemas.microsoft.com/office/drawing/2014/main" id="{787A3477-DD5D-831B-C95E-78979782F4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8" name="Titre 1">
            <a:extLst>
              <a:ext uri="{FF2B5EF4-FFF2-40B4-BE49-F238E27FC236}">
                <a16:creationId xmlns:a16="http://schemas.microsoft.com/office/drawing/2014/main" id="{EC37BF7B-D52D-E3C8-481F-D9FB8BF0E6B8}"/>
              </a:ext>
            </a:extLst>
          </p:cNvPr>
          <p:cNvSpPr txBox="1">
            <a:spLocks/>
          </p:cNvSpPr>
          <p:nvPr/>
        </p:nvSpPr>
        <p:spPr>
          <a:xfrm>
            <a:off x="5944279" y="132662"/>
            <a:ext cx="219673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10 en 10.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5666C6-D158-1DA0-8FFB-4CA1F8597F0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1A0149E0-D518-C16A-049E-08A4A7C7A48B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0A7A9CE2-06D3-B065-EDE5-37118B1FBA2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CAE55ACF-2161-C246-CCCF-499C1F369013}"/>
              </a:ext>
            </a:extLst>
          </p:cNvPr>
          <p:cNvGrpSpPr/>
          <p:nvPr/>
        </p:nvGrpSpPr>
        <p:grpSpPr>
          <a:xfrm>
            <a:off x="-1848822" y="4845103"/>
            <a:ext cx="12603350" cy="596735"/>
            <a:chOff x="349857" y="2732400"/>
            <a:chExt cx="10800000" cy="473197"/>
          </a:xfrm>
        </p:grpSpPr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769998DF-EB48-1747-BB5B-90796FAE70A9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745F8970-CF18-E263-1DB5-7EF478A57BD3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808DFA9-AD89-3139-22EC-2D2B70A90EC3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EF991CE8-9F77-7F5E-B9ED-C36B4F8804F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95AEC794-1B3C-7124-B0E6-BFAFEF1C473A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7677B25C-2C15-AEA5-21AD-3C61873DEDD6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B66E5287-919D-B33E-CCC0-6F65881A339C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5A1AE40-2D6C-E712-5AAE-4339AA6965B6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8B94D622-0040-B0A6-B13C-C4EFB34792F3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CFEF904D-2ED8-8114-EACE-6711F4C792A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406F17B5-A1A1-34C0-E9EC-4BB75AE2F79D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C11FFDE-0019-4C35-8018-A0A024240347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184B469-2B2C-EF6D-9CDE-8004846C3D5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CDE4F448-866F-C349-CE6A-62DA9314B5E5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030B658E-2988-6D6E-E50E-BF666EB241C4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8137A50-900E-DDA4-5BBF-BDBD73FD078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D5D32BF5-DC7C-A177-8355-9A8A08B32837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87BCF86-C1A4-EE5B-7E47-504028FF97AC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B659ED3-2B5C-67B9-A816-FD9961074C14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931BD292-5ADF-4CA4-B708-50E159716E54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FF06993E-A69D-E67E-8D50-2DDD4D801582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36E0651-B3FE-F212-53DF-75C7CDBC93E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EC49CDD3-E165-0F08-D89D-43520CB3A9BB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4A424DE6-070C-6E7C-C52C-D43E5EAE2292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3832BF54-AA24-5C11-C209-C5BD7FB9C084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55C37CA8-D6FA-7648-D953-B21CCA7D58B4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039C1365-8384-4C90-F2EA-00E50383952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D71033AD-68F0-C92A-4853-00398389E4DB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0B8CEF27-CB01-2763-9FCA-5C3D903CE13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0D8EC260-AA63-A19E-35D3-9217AA732DC9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09CDB84-E09E-9AF5-7FCC-AE1E10E9D7CD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019A628B-C1D9-6D13-8974-30F1B6CBA3E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ZoneTexte 84">
            <a:extLst>
              <a:ext uri="{FF2B5EF4-FFF2-40B4-BE49-F238E27FC236}">
                <a16:creationId xmlns:a16="http://schemas.microsoft.com/office/drawing/2014/main" id="{C98C63AA-0B34-A88B-C580-EAE4C9455562}"/>
              </a:ext>
            </a:extLst>
          </p:cNvPr>
          <p:cNvSpPr txBox="1"/>
          <p:nvPr/>
        </p:nvSpPr>
        <p:spPr>
          <a:xfrm>
            <a:off x="1850955" y="4319180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EF3BC6CE-36A1-3BF3-A52B-44C86D55037F}"/>
              </a:ext>
            </a:extLst>
          </p:cNvPr>
          <p:cNvSpPr txBox="1"/>
          <p:nvPr/>
        </p:nvSpPr>
        <p:spPr>
          <a:xfrm>
            <a:off x="6044746" y="4292641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1 800</a:t>
            </a:r>
          </a:p>
        </p:txBody>
      </p:sp>
      <p:sp>
        <p:nvSpPr>
          <p:cNvPr id="87" name="Flèche : courbe vers le bas 86">
            <a:extLst>
              <a:ext uri="{FF2B5EF4-FFF2-40B4-BE49-F238E27FC236}">
                <a16:creationId xmlns:a16="http://schemas.microsoft.com/office/drawing/2014/main" id="{FBA13238-0AF1-FE72-DD91-AA66A50126BA}"/>
              </a:ext>
            </a:extLst>
          </p:cNvPr>
          <p:cNvSpPr/>
          <p:nvPr/>
        </p:nvSpPr>
        <p:spPr>
          <a:xfrm>
            <a:off x="2407364" y="4754306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8" name="Flèche : courbe vers le bas 87">
            <a:extLst>
              <a:ext uri="{FF2B5EF4-FFF2-40B4-BE49-F238E27FC236}">
                <a16:creationId xmlns:a16="http://schemas.microsoft.com/office/drawing/2014/main" id="{B62B4C53-E238-5602-B10E-B5A7ECF9377D}"/>
              </a:ext>
            </a:extLst>
          </p:cNvPr>
          <p:cNvSpPr/>
          <p:nvPr/>
        </p:nvSpPr>
        <p:spPr>
          <a:xfrm>
            <a:off x="2799429" y="4754306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9" name="Flèche : courbe vers le bas 88">
            <a:extLst>
              <a:ext uri="{FF2B5EF4-FFF2-40B4-BE49-F238E27FC236}">
                <a16:creationId xmlns:a16="http://schemas.microsoft.com/office/drawing/2014/main" id="{75A76B81-6925-BCAA-0BCA-BEEF0C1038F9}"/>
              </a:ext>
            </a:extLst>
          </p:cNvPr>
          <p:cNvSpPr/>
          <p:nvPr/>
        </p:nvSpPr>
        <p:spPr>
          <a:xfrm>
            <a:off x="3237690" y="4754306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0" name="Flèche : courbe vers le bas 89">
            <a:extLst>
              <a:ext uri="{FF2B5EF4-FFF2-40B4-BE49-F238E27FC236}">
                <a16:creationId xmlns:a16="http://schemas.microsoft.com/office/drawing/2014/main" id="{615EE11A-FA26-A654-B550-7A9ED5557767}"/>
              </a:ext>
            </a:extLst>
          </p:cNvPr>
          <p:cNvSpPr/>
          <p:nvPr/>
        </p:nvSpPr>
        <p:spPr>
          <a:xfrm>
            <a:off x="3682525" y="4754306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1" name="Flèche : courbe vers le bas 90">
            <a:extLst>
              <a:ext uri="{FF2B5EF4-FFF2-40B4-BE49-F238E27FC236}">
                <a16:creationId xmlns:a16="http://schemas.microsoft.com/office/drawing/2014/main" id="{8B25687A-D12E-F934-A383-3C305ED15DF2}"/>
              </a:ext>
            </a:extLst>
          </p:cNvPr>
          <p:cNvSpPr/>
          <p:nvPr/>
        </p:nvSpPr>
        <p:spPr>
          <a:xfrm>
            <a:off x="4096063" y="4754306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2" name="Flèche : courbe vers le bas 91">
            <a:extLst>
              <a:ext uri="{FF2B5EF4-FFF2-40B4-BE49-F238E27FC236}">
                <a16:creationId xmlns:a16="http://schemas.microsoft.com/office/drawing/2014/main" id="{908E2273-44C6-7FD3-56D0-4F28767E7D0F}"/>
              </a:ext>
            </a:extLst>
          </p:cNvPr>
          <p:cNvSpPr/>
          <p:nvPr/>
        </p:nvSpPr>
        <p:spPr>
          <a:xfrm>
            <a:off x="4513875" y="4754306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3" name="Flèche : courbe vers le bas 92">
            <a:extLst>
              <a:ext uri="{FF2B5EF4-FFF2-40B4-BE49-F238E27FC236}">
                <a16:creationId xmlns:a16="http://schemas.microsoft.com/office/drawing/2014/main" id="{F63B7384-B533-825B-ECE0-E0E1A3DB31E6}"/>
              </a:ext>
            </a:extLst>
          </p:cNvPr>
          <p:cNvSpPr/>
          <p:nvPr/>
        </p:nvSpPr>
        <p:spPr>
          <a:xfrm>
            <a:off x="4899984" y="4754306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4" name="Flèche : courbe vers le bas 93">
            <a:extLst>
              <a:ext uri="{FF2B5EF4-FFF2-40B4-BE49-F238E27FC236}">
                <a16:creationId xmlns:a16="http://schemas.microsoft.com/office/drawing/2014/main" id="{4763F61B-DF66-E588-2615-BC6AD12CCB76}"/>
              </a:ext>
            </a:extLst>
          </p:cNvPr>
          <p:cNvSpPr/>
          <p:nvPr/>
        </p:nvSpPr>
        <p:spPr>
          <a:xfrm>
            <a:off x="5311223" y="4754306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5" name="Flèche : courbe vers le bas 94">
            <a:extLst>
              <a:ext uri="{FF2B5EF4-FFF2-40B4-BE49-F238E27FC236}">
                <a16:creationId xmlns:a16="http://schemas.microsoft.com/office/drawing/2014/main" id="{24C79708-EF1B-51B0-1A03-B5F2DC70215F}"/>
              </a:ext>
            </a:extLst>
          </p:cNvPr>
          <p:cNvSpPr/>
          <p:nvPr/>
        </p:nvSpPr>
        <p:spPr>
          <a:xfrm>
            <a:off x="5717978" y="4754306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6" name="Flèche : courbe vers le bas 95">
            <a:extLst>
              <a:ext uri="{FF2B5EF4-FFF2-40B4-BE49-F238E27FC236}">
                <a16:creationId xmlns:a16="http://schemas.microsoft.com/office/drawing/2014/main" id="{0029B47C-7875-3EF7-DF3E-1CB0F39632F0}"/>
              </a:ext>
            </a:extLst>
          </p:cNvPr>
          <p:cNvSpPr/>
          <p:nvPr/>
        </p:nvSpPr>
        <p:spPr>
          <a:xfrm>
            <a:off x="6142728" y="4748301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7" name="Titre 1">
            <a:extLst>
              <a:ext uri="{FF2B5EF4-FFF2-40B4-BE49-F238E27FC236}">
                <a16:creationId xmlns:a16="http://schemas.microsoft.com/office/drawing/2014/main" id="{8F6AB741-B299-B89D-BE1C-B037618F1E92}"/>
              </a:ext>
            </a:extLst>
          </p:cNvPr>
          <p:cNvSpPr txBox="1">
            <a:spLocks/>
          </p:cNvSpPr>
          <p:nvPr/>
        </p:nvSpPr>
        <p:spPr>
          <a:xfrm>
            <a:off x="1257300" y="3379886"/>
            <a:ext cx="788670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La droite est graduée de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8" name="Titre 1">
            <a:extLst>
              <a:ext uri="{FF2B5EF4-FFF2-40B4-BE49-F238E27FC236}">
                <a16:creationId xmlns:a16="http://schemas.microsoft.com/office/drawing/2014/main" id="{7EF7166C-344C-2DD8-4CD7-F79A73AE136F}"/>
              </a:ext>
            </a:extLst>
          </p:cNvPr>
          <p:cNvSpPr txBox="1">
            <a:spLocks/>
          </p:cNvSpPr>
          <p:nvPr/>
        </p:nvSpPr>
        <p:spPr>
          <a:xfrm>
            <a:off x="5838980" y="3379886"/>
            <a:ext cx="219673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10 en 10.</a:t>
            </a:r>
          </a:p>
        </p:txBody>
      </p:sp>
    </p:spTree>
    <p:extLst>
      <p:ext uri="{BB962C8B-B14F-4D97-AF65-F5344CB8AC3E}">
        <p14:creationId xmlns:p14="http://schemas.microsoft.com/office/powerpoint/2010/main" val="396264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2" grpId="0"/>
      <p:bldP spid="33" grpId="0"/>
      <p:bldP spid="34" grpId="0"/>
      <p:bldP spid="42" grpId="0"/>
      <p:bldP spid="43" grpId="0"/>
      <p:bldP spid="44" grpId="0"/>
      <p:bldP spid="45" grpId="0"/>
      <p:bldP spid="48" grpId="0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1665" y="79256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729675" y="1982111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2089272" y="1458890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150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E1F2DD88-6A10-81FA-9644-7B9EA2A3C6BF}"/>
              </a:ext>
            </a:extLst>
          </p:cNvPr>
          <p:cNvSpPr txBox="1"/>
          <p:nvPr/>
        </p:nvSpPr>
        <p:spPr>
          <a:xfrm>
            <a:off x="4218493" y="1626690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200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D4C01DE5-CA65-D451-32F1-B5ACFA21467C}"/>
              </a:ext>
            </a:extLst>
          </p:cNvPr>
          <p:cNvSpPr txBox="1"/>
          <p:nvPr/>
        </p:nvSpPr>
        <p:spPr>
          <a:xfrm>
            <a:off x="6296901" y="1492371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250</a:t>
            </a:r>
          </a:p>
        </p:txBody>
      </p: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5211691" y="1496516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5247860" y="1527000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038461-1F04-F042-096F-D850EB7821E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5C5AD11-9A9C-BCEA-7BD1-47648AD785D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BA17A74-0625-9832-A08E-B55604CFE8E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10D05C73-2DD9-8BF9-74ED-ED5879F85BB4}"/>
              </a:ext>
            </a:extLst>
          </p:cNvPr>
          <p:cNvGrpSpPr/>
          <p:nvPr/>
        </p:nvGrpSpPr>
        <p:grpSpPr>
          <a:xfrm>
            <a:off x="-1800826" y="5100742"/>
            <a:ext cx="12603350" cy="596735"/>
            <a:chOff x="349857" y="2732400"/>
            <a:chExt cx="10800000" cy="473197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C0957FDE-4EEC-E991-FD98-37A4B1294FC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CB82EE98-8A2E-254A-1931-CE7057F70307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C3E2150B-E414-0462-3502-D26BB24B87F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71DAA8E-841B-35D9-201A-DF4D43F027A7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98FB7F1-5EB5-E66A-E5F2-3AB7CD4C7F76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5191D048-EE29-FC53-64F7-385CF705E4D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818A9AA-8F96-752B-F373-011984AC82E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3B50682D-4515-BF3A-3A33-CB8ABD10137D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9B8CE0EA-FE3F-8360-38E9-AD93917C8943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B3B6729A-8405-6F8C-0225-29A61528ADA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C393D1B1-A739-5BD5-8840-5BC887F09EF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4A8AE274-24E0-4EB8-8148-5633CF7D4383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7A7D498E-A72D-80A5-B8C6-991747CD1F93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CF2D4721-24DF-8A94-7A98-DC5C8EA0AFDF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C66F2071-0ECB-24B1-DA39-A9793C112EA0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115AEDF7-BC0E-AD55-A5DB-98A251548B9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791B1BFE-46BD-9A6F-B97F-877394B43C7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AFCEAD69-5071-21E7-DCCD-9E065DD0DCD3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0E9CA5BE-E9D4-7D28-D5B5-988F428096EF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9326DA36-A750-2CF6-FF52-59A21FBA3B78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FDC66E4E-134F-7258-C454-7CECE48F9897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044C3DB2-0EA0-6BB1-D8DD-9FB5848C2CD6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C2D47C28-F5BD-9A6F-74EC-4BC5F0776D85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12337D27-24B6-DA88-276B-46A23AC149B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FD0BEAFA-53A8-74CF-0026-462880752B28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30FCF37A-7991-C4F0-DF97-312926D1C5A2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71D4FFF-E4F8-4B45-FA77-E8DA4552E6EB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C98FF39-D87E-AF42-4C20-1C28EEFF32B4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B1C357F4-E043-337F-B077-52792745C0F6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5177919-2D6E-E490-F02A-26F761A06465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B72E4B17-9C6D-857F-48D5-5A6AB756D8E7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8C20A44C-17D2-CC33-7725-5BF3DAF772DC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Larme 41">
            <a:extLst>
              <a:ext uri="{FF2B5EF4-FFF2-40B4-BE49-F238E27FC236}">
                <a16:creationId xmlns:a16="http://schemas.microsoft.com/office/drawing/2014/main" id="{CEE981A2-F4DD-ABF5-5E5C-93C6665C8B42}"/>
              </a:ext>
            </a:extLst>
          </p:cNvPr>
          <p:cNvSpPr/>
          <p:nvPr/>
        </p:nvSpPr>
        <p:spPr>
          <a:xfrm rot="8191251">
            <a:off x="5140540" y="4615147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95CF1EB2-CA6D-ED30-CE59-A15D99BEEBB6}"/>
              </a:ext>
            </a:extLst>
          </p:cNvPr>
          <p:cNvSpPr txBox="1"/>
          <p:nvPr/>
        </p:nvSpPr>
        <p:spPr>
          <a:xfrm>
            <a:off x="5176709" y="4645631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7F6BCCB6-C8B7-D624-87FF-12860628CDCA}"/>
              </a:ext>
            </a:extLst>
          </p:cNvPr>
          <p:cNvSpPr txBox="1"/>
          <p:nvPr/>
        </p:nvSpPr>
        <p:spPr>
          <a:xfrm>
            <a:off x="1898951" y="4592986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8C34A2A-BB64-FDDA-CFE5-BBF4E79CFA87}"/>
              </a:ext>
            </a:extLst>
          </p:cNvPr>
          <p:cNvSpPr txBox="1"/>
          <p:nvPr/>
        </p:nvSpPr>
        <p:spPr>
          <a:xfrm>
            <a:off x="6092742" y="4566447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1 800</a:t>
            </a:r>
          </a:p>
        </p:txBody>
      </p:sp>
    </p:spTree>
    <p:extLst>
      <p:ext uri="{BB962C8B-B14F-4D97-AF65-F5344CB8AC3E}">
        <p14:creationId xmlns:p14="http://schemas.microsoft.com/office/powerpoint/2010/main" val="3255435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8923" y="28811"/>
            <a:ext cx="2502952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729675" y="2305417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2089272" y="1782196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150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E1F2DD88-6A10-81FA-9644-7B9EA2A3C6BF}"/>
              </a:ext>
            </a:extLst>
          </p:cNvPr>
          <p:cNvSpPr txBox="1"/>
          <p:nvPr/>
        </p:nvSpPr>
        <p:spPr>
          <a:xfrm>
            <a:off x="4218493" y="1949996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200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D4C01DE5-CA65-D451-32F1-B5ACFA21467C}"/>
              </a:ext>
            </a:extLst>
          </p:cNvPr>
          <p:cNvSpPr txBox="1"/>
          <p:nvPr/>
        </p:nvSpPr>
        <p:spPr>
          <a:xfrm>
            <a:off x="6296901" y="1815677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250</a:t>
            </a:r>
          </a:p>
        </p:txBody>
      </p: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5211691" y="1819822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4898924" y="1046236"/>
            <a:ext cx="20472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rgbClr val="FF0000"/>
                </a:solidFill>
              </a:rPr>
              <a:t>220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81FD05C-7F55-C65E-8358-08EF629AB594}"/>
              </a:ext>
            </a:extLst>
          </p:cNvPr>
          <p:cNvSpPr txBox="1"/>
          <p:nvPr/>
        </p:nvSpPr>
        <p:spPr>
          <a:xfrm>
            <a:off x="5247860" y="1850306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3AB7A0-E9D7-C672-4F34-B0F28D990534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FB6767F-68E9-4CC3-2DB8-C3D33CEFBA47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FE93C388-3DF0-BA75-DEFA-21E466F6295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FB444447-E10A-F943-049D-E9DA0280FB18}"/>
              </a:ext>
            </a:extLst>
          </p:cNvPr>
          <p:cNvGrpSpPr/>
          <p:nvPr/>
        </p:nvGrpSpPr>
        <p:grpSpPr>
          <a:xfrm>
            <a:off x="-1852101" y="5003240"/>
            <a:ext cx="12603350" cy="596735"/>
            <a:chOff x="349857" y="2732400"/>
            <a:chExt cx="10800000" cy="473197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5BA66371-DE4C-243A-920C-846DB4AC69EA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7FAD0B9-EA1D-1AC4-D74D-A2100B56EF1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8343FEFD-309F-5330-F1A0-F7A3FDFD187F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D2FE9E02-691B-731E-CB68-548E1DF791DF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702D251F-4574-8B8E-C8A1-615C69E32F4E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5A143A0E-8A29-EDC3-E157-3C012585D11B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32CFC243-BC04-AF73-3E8E-1E950FAAE1CA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0338C78-69CD-178A-90E2-8292F1D12BEB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1D56A821-77B5-1F4E-9ABC-AE2E9261ADB8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BF3B6E0-2D42-BD02-C9C9-59D3B61425F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E955847E-B5FC-22FA-8F20-55DA25B4181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95C725D2-FA9B-714B-E885-AE21358435B8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ABB765B7-2C65-3A0A-3BE5-BDA0A9926B9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CC3D7806-A92C-CB69-DD58-8B8154A481AE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2462A78E-8A29-5C1E-7BEE-3160F0317F94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6ACEB92D-8550-710A-376A-8D94C1268DFC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5FB22421-059F-9221-BB0A-6D2E04E5B213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2CF9E7C-15D9-7EBC-317C-8714C1BE17B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EB91E8FA-7C99-2D48-6DC3-2663B093172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09565739-09A2-F92C-4C44-F985FFC83FD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7D1E450B-CB02-E4A4-6C4B-10B5C300B02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153B8E0-2649-5BF7-63B7-C83040D01607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63B4821-3B21-CC8B-59BE-F6BA52A593F5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52EB2B54-DAE7-8354-790D-78226A73AA20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29E74737-2A58-7802-80B2-18A80ECB99DD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88A213D-2D20-7620-42A3-3FECD751AFAD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60C45F3-9904-31E1-13EA-D4467EA36CA3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80412A49-E7D5-C1BD-478C-9D74538BA5D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64038E5-2F3A-D833-DA7D-AD05E9248D14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A70ACC34-FA42-97A3-C0D9-62BEEC9BE456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091E38AE-76AF-6EFC-2883-44818C941970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F94DE901-C033-B073-29F4-7572C1F71EA7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Larme 42">
            <a:extLst>
              <a:ext uri="{FF2B5EF4-FFF2-40B4-BE49-F238E27FC236}">
                <a16:creationId xmlns:a16="http://schemas.microsoft.com/office/drawing/2014/main" id="{D904798A-B353-F4CF-DCD5-0D3AB5725F4D}"/>
              </a:ext>
            </a:extLst>
          </p:cNvPr>
          <p:cNvSpPr/>
          <p:nvPr/>
        </p:nvSpPr>
        <p:spPr>
          <a:xfrm rot="8191251">
            <a:off x="5089265" y="4517645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E60E1A87-F9F4-BED4-8292-F05A66BC5FC4}"/>
              </a:ext>
            </a:extLst>
          </p:cNvPr>
          <p:cNvSpPr txBox="1"/>
          <p:nvPr/>
        </p:nvSpPr>
        <p:spPr>
          <a:xfrm>
            <a:off x="4855172" y="4090920"/>
            <a:ext cx="111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1 770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CA8D4DC8-14AA-8374-42B2-06BB623ED1A2}"/>
              </a:ext>
            </a:extLst>
          </p:cNvPr>
          <p:cNvSpPr txBox="1"/>
          <p:nvPr/>
        </p:nvSpPr>
        <p:spPr>
          <a:xfrm>
            <a:off x="1847676" y="4495484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56A761DB-BC02-E2D7-ECB0-5E4D961FC837}"/>
              </a:ext>
            </a:extLst>
          </p:cNvPr>
          <p:cNvSpPr txBox="1"/>
          <p:nvPr/>
        </p:nvSpPr>
        <p:spPr>
          <a:xfrm>
            <a:off x="6041467" y="4468945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1 800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91DEEE04-E7AD-D134-E22E-C9D40AEE243D}"/>
              </a:ext>
            </a:extLst>
          </p:cNvPr>
          <p:cNvSpPr txBox="1"/>
          <p:nvPr/>
        </p:nvSpPr>
        <p:spPr>
          <a:xfrm>
            <a:off x="5125434" y="4516871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6691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1993" y="32663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647002" y="2118844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2171945" y="1595623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150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E1F2DD88-6A10-81FA-9644-7B9EA2A3C6BF}"/>
              </a:ext>
            </a:extLst>
          </p:cNvPr>
          <p:cNvSpPr txBox="1"/>
          <p:nvPr/>
        </p:nvSpPr>
        <p:spPr>
          <a:xfrm>
            <a:off x="4301166" y="1763423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200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D4C01DE5-CA65-D451-32F1-B5ACFA21467C}"/>
              </a:ext>
            </a:extLst>
          </p:cNvPr>
          <p:cNvSpPr txBox="1"/>
          <p:nvPr/>
        </p:nvSpPr>
        <p:spPr>
          <a:xfrm>
            <a:off x="6379574" y="1629104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250</a:t>
            </a:r>
          </a:p>
        </p:txBody>
      </p: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8659873" y="1639125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8696042" y="1669609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7FDCE8-AF98-416E-C3A4-55390BB06C3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00FFBB7-095F-37F3-B7A6-BD86BAC7D3E6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A08DFB5-C5D7-24FD-2E38-3B6FBE30AF8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37AC4B65-562A-7F4C-4EC8-885C6CAC2523}"/>
              </a:ext>
            </a:extLst>
          </p:cNvPr>
          <p:cNvGrpSpPr/>
          <p:nvPr/>
        </p:nvGrpSpPr>
        <p:grpSpPr>
          <a:xfrm>
            <a:off x="-1835010" y="4881624"/>
            <a:ext cx="12603350" cy="596735"/>
            <a:chOff x="349857" y="2732400"/>
            <a:chExt cx="10800000" cy="473197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B726A458-8A4C-A6D7-4304-20244C57352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EC4FA262-66C3-16A8-B6D7-E45BE50558C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20D266D0-6660-C377-0201-2854D51B3A47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59D1933C-4EBB-EDEE-1E20-ECCF0B7DA228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A5AE17E-1B64-DDDE-0D6B-82531D8B2ECA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BAF4E156-3EEF-9822-A464-E1125524D87F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F6D82835-DC2E-8E0E-412E-E272B851863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75A258D9-FAB8-0FC4-3057-CFBFBA7208B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C521A697-1DAC-C7A6-B1B5-A64CD113F169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F6766F32-4397-85F7-014D-156ADBAC660E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1241B57E-0261-7B18-CCF2-5E95BE2E64A2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5B0F4450-27CC-FA56-CA09-E8D604D2903A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CBA123B8-DD15-149C-86A7-C5439B323C3E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785C6801-9D36-05E7-F549-F8E287213F8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3496A2E6-B3D3-6FE0-DFEE-08B29B1F3EB1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2302B071-E9FD-25D1-F34B-796B25759CC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B1D5EFB8-C52C-4A75-F5CB-A4E75161F6F9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3667195-A5D5-642F-BB66-AFD2AEE34C60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EC805959-1B5B-39F5-583E-8667AB02F3F1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4C02BA1D-17EE-4103-E33B-690587702B6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4EC36ED-8174-B3E1-4B16-A40CA3A242F0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F50EF5DD-2EE8-6072-BDBF-11DFBCFB8A5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C6EFE9FE-22D3-24D4-3A2E-B5C49FDCCE2E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16AF3B2-2A01-1D0B-3145-0D281B1D1BBA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E2F66A32-5B39-875B-FA5E-995864D8ED7A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BA76EB47-E612-E002-22FF-60DE63B0E25C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E3D1FF95-D25A-349F-9DEB-0913102264ED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39B90DF-C30D-F8D5-9960-630AB5F7F924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18CB0D45-9FDB-B974-5B18-6F144833564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92BD7BC4-5BF0-708B-0596-409C74D4502E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3E20268F-22BE-2E3B-0207-34CEB5131604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5AF9A3F1-B932-463D-1C73-0F5E5DF69B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Larme 41">
            <a:extLst>
              <a:ext uri="{FF2B5EF4-FFF2-40B4-BE49-F238E27FC236}">
                <a16:creationId xmlns:a16="http://schemas.microsoft.com/office/drawing/2014/main" id="{AE9E45DD-18E1-8FDB-4625-48A1FD89D4C0}"/>
              </a:ext>
            </a:extLst>
          </p:cNvPr>
          <p:cNvSpPr/>
          <p:nvPr/>
        </p:nvSpPr>
        <p:spPr>
          <a:xfrm rot="8191251">
            <a:off x="4280433" y="4383513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B5CB4E2-97AA-314C-AB4C-E24A54808A62}"/>
              </a:ext>
            </a:extLst>
          </p:cNvPr>
          <p:cNvSpPr txBox="1"/>
          <p:nvPr/>
        </p:nvSpPr>
        <p:spPr>
          <a:xfrm>
            <a:off x="1864767" y="4373868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7 840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0BFC5042-CF70-95F3-85D2-F6F034C25C5C}"/>
              </a:ext>
            </a:extLst>
          </p:cNvPr>
          <p:cNvSpPr txBox="1"/>
          <p:nvPr/>
        </p:nvSpPr>
        <p:spPr>
          <a:xfrm>
            <a:off x="6058558" y="4347329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7 850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9DD508A1-2CBA-661C-595F-BDE160D7A9F7}"/>
              </a:ext>
            </a:extLst>
          </p:cNvPr>
          <p:cNvSpPr txBox="1"/>
          <p:nvPr/>
        </p:nvSpPr>
        <p:spPr>
          <a:xfrm>
            <a:off x="4315678" y="4428228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52031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278" y="0"/>
            <a:ext cx="2725145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43556" y="2537588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1975391" y="2014367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150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E1F2DD88-6A10-81FA-9644-7B9EA2A3C6BF}"/>
              </a:ext>
            </a:extLst>
          </p:cNvPr>
          <p:cNvSpPr txBox="1"/>
          <p:nvPr/>
        </p:nvSpPr>
        <p:spPr>
          <a:xfrm>
            <a:off x="4104612" y="2182167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200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D4C01DE5-CA65-D451-32F1-B5ACFA21467C}"/>
              </a:ext>
            </a:extLst>
          </p:cNvPr>
          <p:cNvSpPr txBox="1"/>
          <p:nvPr/>
        </p:nvSpPr>
        <p:spPr>
          <a:xfrm>
            <a:off x="6183020" y="2047848"/>
            <a:ext cx="764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250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8128914" y="1318912"/>
            <a:ext cx="20472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rgbClr val="FF0000"/>
                </a:solidFill>
              </a:rPr>
              <a:t>300</a:t>
            </a:r>
          </a:p>
        </p:txBody>
      </p:sp>
      <p:sp>
        <p:nvSpPr>
          <p:cNvPr id="4" name="Larme 3">
            <a:extLst>
              <a:ext uri="{FF2B5EF4-FFF2-40B4-BE49-F238E27FC236}">
                <a16:creationId xmlns:a16="http://schemas.microsoft.com/office/drawing/2014/main" id="{108F4CC6-F31E-2F3B-DC24-9E05E340937E}"/>
              </a:ext>
            </a:extLst>
          </p:cNvPr>
          <p:cNvSpPr/>
          <p:nvPr/>
        </p:nvSpPr>
        <p:spPr>
          <a:xfrm rot="8191251">
            <a:off x="8463319" y="2057869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CC9F9BC-55E9-3186-D78D-6B642120E84F}"/>
              </a:ext>
            </a:extLst>
          </p:cNvPr>
          <p:cNvSpPr txBox="1"/>
          <p:nvPr/>
        </p:nvSpPr>
        <p:spPr>
          <a:xfrm>
            <a:off x="8499488" y="2088353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1290CE-A35C-1964-13C5-8D929A776305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2264244-2F75-9E30-55C2-B4EA0F8CCCC7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F7A61C5-9E05-F199-2FB9-3203FF23300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25803CD5-154F-8605-B092-0CCB0A601CF7}"/>
              </a:ext>
            </a:extLst>
          </p:cNvPr>
          <p:cNvGrpSpPr/>
          <p:nvPr/>
        </p:nvGrpSpPr>
        <p:grpSpPr>
          <a:xfrm>
            <a:off x="-1843556" y="5001398"/>
            <a:ext cx="12603350" cy="596735"/>
            <a:chOff x="349857" y="2732400"/>
            <a:chExt cx="10800000" cy="473197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22FBC1B0-5AB8-F74D-8957-2987C6CEE85B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04058CA8-5B33-4F41-F3FB-76261CEB7532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93EB72AE-07BC-F03E-9DC6-CDD8716E74C3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C8AAE750-6C4A-E31C-7F9A-0634BA3D63C8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98341147-2C6F-0975-2D41-3742AFB8F63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18F7859F-D4F8-A121-33A3-DAE90CDC395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2F80E8A-D5BD-5282-227B-ED210EDA93C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3D1648AE-4182-12F3-6486-1E6E473753D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1D975B66-9394-49C0-9A41-C5F568F7E18D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5C96D0B1-7EC2-420B-53E5-C32931A40361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23236ED0-1B59-470C-21FE-C8D3134C9B3E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C683B0-3154-432D-89D9-7F1C4622936A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FB7552AB-F63E-D47D-504C-1E9FC141324D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2149B81-2BD0-82E9-6BEF-78F5AB477A85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D881D5B5-D2F2-43E5-31D6-AE8DE70DFEC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16AD199-EEB6-DA10-5B1C-413A6A5BFBD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530048E0-AFA9-4910-D3EF-003238248CE9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C71888B5-C637-118F-6817-F4F121729C5E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1F63F4E9-266B-9E06-7E54-0AC3085279F7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5C46DB24-E644-4F44-1006-CC47E461883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D2E69A31-B9F4-887E-BF2A-91641AC32205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DC03D1F4-0409-0E91-2945-0C1524E9299B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3C0FFC7E-C34D-4C5E-A134-EFCCF888CEA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DD5E81D6-F6DD-94F7-5A71-8C6E097766EE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F4566D05-A56F-73AD-8CAC-4E7715EDE102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B8FB1363-FAF4-BDE1-CA10-883E4066E98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8E651F1-594C-66F4-E061-72D26A8363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8F9C2BC-832B-4622-3DB3-EE41B347F3F0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CC1AB68C-BE7E-6312-7673-0DEA6949D86A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F9B88010-3DB7-918B-81D7-A853CE523DC0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3AF775A5-59F6-9474-F411-5BA1DD30155C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72557435-5A4F-EC4E-6BF4-4F9CBE7B6366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0926D7C5-769B-F640-8F86-428F8CA92530}"/>
              </a:ext>
            </a:extLst>
          </p:cNvPr>
          <p:cNvSpPr txBox="1"/>
          <p:nvPr/>
        </p:nvSpPr>
        <p:spPr>
          <a:xfrm>
            <a:off x="1856221" y="4493642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7 840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85BA32A7-FAB8-33D4-F4DF-141D2C803640}"/>
              </a:ext>
            </a:extLst>
          </p:cNvPr>
          <p:cNvSpPr txBox="1"/>
          <p:nvPr/>
        </p:nvSpPr>
        <p:spPr>
          <a:xfrm>
            <a:off x="6050012" y="4467103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7 850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1074B612-C285-19C7-B27A-2E4FDC12D7FF}"/>
              </a:ext>
            </a:extLst>
          </p:cNvPr>
          <p:cNvSpPr txBox="1"/>
          <p:nvPr/>
        </p:nvSpPr>
        <p:spPr>
          <a:xfrm>
            <a:off x="3981268" y="3952315"/>
            <a:ext cx="1181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7 845</a:t>
            </a:r>
          </a:p>
        </p:txBody>
      </p:sp>
      <p:sp>
        <p:nvSpPr>
          <p:cNvPr id="47" name="Larme 46">
            <a:extLst>
              <a:ext uri="{FF2B5EF4-FFF2-40B4-BE49-F238E27FC236}">
                <a16:creationId xmlns:a16="http://schemas.microsoft.com/office/drawing/2014/main" id="{60A6B425-4238-1548-F18D-CE74EA85FD98}"/>
              </a:ext>
            </a:extLst>
          </p:cNvPr>
          <p:cNvSpPr/>
          <p:nvPr/>
        </p:nvSpPr>
        <p:spPr>
          <a:xfrm rot="8191251">
            <a:off x="4280433" y="4383513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9A3E2435-9099-5F3A-29D4-68C58094B96C}"/>
              </a:ext>
            </a:extLst>
          </p:cNvPr>
          <p:cNvSpPr txBox="1"/>
          <p:nvPr/>
        </p:nvSpPr>
        <p:spPr>
          <a:xfrm>
            <a:off x="4315678" y="4428228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9746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8547" y="49941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35010" y="2272669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1983936" y="1885645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470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67DD402-AB9A-F44E-893B-1F2F824FF630}"/>
              </a:ext>
            </a:extLst>
          </p:cNvPr>
          <p:cNvSpPr txBox="1"/>
          <p:nvPr/>
        </p:nvSpPr>
        <p:spPr>
          <a:xfrm>
            <a:off x="6185053" y="1883981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470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DE135A3-FEF8-773D-7D6E-4F4890F5C49A}"/>
              </a:ext>
            </a:extLst>
          </p:cNvPr>
          <p:cNvSpPr txBox="1"/>
          <p:nvPr/>
        </p:nvSpPr>
        <p:spPr>
          <a:xfrm>
            <a:off x="2824158" y="1885645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490</a:t>
            </a:r>
          </a:p>
        </p:txBody>
      </p: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2586509" y="1742325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2622678" y="1760379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220D93-84E9-050F-A172-F4B68C2325A9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78E728C-39F6-5EC3-688B-2B3651444A3C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2D82891-D821-35AA-7423-81AEB780799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582578B-1A34-BEA5-3A7C-D08151915AE6}"/>
              </a:ext>
            </a:extLst>
          </p:cNvPr>
          <p:cNvGrpSpPr/>
          <p:nvPr/>
        </p:nvGrpSpPr>
        <p:grpSpPr>
          <a:xfrm>
            <a:off x="-1835010" y="4935518"/>
            <a:ext cx="12603350" cy="596735"/>
            <a:chOff x="349857" y="2732400"/>
            <a:chExt cx="10800000" cy="473197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25F4AC8-D7EA-EFEB-1A7D-B259F1BA9B21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7CB3A02E-BF0A-387F-A2CF-DA256A82B11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F6F078F-4EBD-FDD3-8470-51C3D3B33DEA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92EF0E21-3D2A-5387-61FB-ADF6C8AC3901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DE490425-8958-80EA-4C11-54EB461AF31E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679FB425-6F8A-4DE3-0BBC-B4436D29A58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4CCEE672-1AD7-37DB-D257-5050D68F6BCC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0F5F66FF-F13C-701A-DEF8-7C7B00255713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A7B5C880-03D5-B3F8-9029-AABB04D9006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3E55F72-6BE4-A732-B223-262EFEA6C83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4D5A5647-0F51-7484-BFBC-DAB6F66B3D6F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D4D1733-732D-3218-88DC-BF9FA677A6E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107F0FC1-5246-6042-19D6-B6AA023365E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B7416068-2199-72F3-FA47-76E9713AD986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A17EF8D-F13B-46AB-9C70-617F14136B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8B221D9E-A225-AE9D-2710-D66A5F0A4154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304553E5-E9A5-2D1B-A4D2-7CCF93C2D1F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F0CEB839-E410-46FB-AA52-2ED077237A3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754DFF73-0BB7-324F-0E63-5C87CBB9106B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3692631E-8775-D69E-8505-C41CDB5A1C53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D994BAF-AD9B-70AD-D5BB-8D671768062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F3BB1137-40A7-409A-4385-5C041A291C4D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14D1D54D-2D77-DC9F-26CE-BE9ED044F7F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4744034-CAD4-8CCB-51A4-728D2A8045C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DD94C44C-0342-2141-4894-509094D7F983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68C180D3-DCA1-2333-20CC-7B9FE431715A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A814F0E-3936-18AB-CD2B-05C4C8DEF364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81560AFC-8D40-DF74-88F5-672125E92B7A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8BD7F628-45D4-6803-1072-F5AEC97391BF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D6396102-E00C-207D-9FB1-A5C7832410C6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26247762-D22E-9815-F881-6E782812F8A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69CA3F5C-9287-B0F1-DE6D-360ACC33881A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Larme 43">
            <a:extLst>
              <a:ext uri="{FF2B5EF4-FFF2-40B4-BE49-F238E27FC236}">
                <a16:creationId xmlns:a16="http://schemas.microsoft.com/office/drawing/2014/main" id="{6037E2FA-497E-A131-4790-14AEC082D543}"/>
              </a:ext>
            </a:extLst>
          </p:cNvPr>
          <p:cNvSpPr/>
          <p:nvPr/>
        </p:nvSpPr>
        <p:spPr>
          <a:xfrm rot="8191251">
            <a:off x="3436610" y="4469519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59EB1A9C-B2E6-DF61-7869-7CB4C374D9D9}"/>
              </a:ext>
            </a:extLst>
          </p:cNvPr>
          <p:cNvSpPr txBox="1"/>
          <p:nvPr/>
        </p:nvSpPr>
        <p:spPr>
          <a:xfrm>
            <a:off x="3471855" y="4514234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EF10A202-C8EA-A830-3282-EA3D5DCDF1C4}"/>
              </a:ext>
            </a:extLst>
          </p:cNvPr>
          <p:cNvSpPr txBox="1"/>
          <p:nvPr/>
        </p:nvSpPr>
        <p:spPr>
          <a:xfrm>
            <a:off x="1864767" y="4427762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7 500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2CC4DD65-BD02-080D-0217-CD67EBCF071C}"/>
              </a:ext>
            </a:extLst>
          </p:cNvPr>
          <p:cNvSpPr txBox="1"/>
          <p:nvPr/>
        </p:nvSpPr>
        <p:spPr>
          <a:xfrm>
            <a:off x="6058558" y="4401223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8 500</a:t>
            </a:r>
          </a:p>
        </p:txBody>
      </p:sp>
    </p:spTree>
    <p:extLst>
      <p:ext uri="{BB962C8B-B14F-4D97-AF65-F5344CB8AC3E}">
        <p14:creationId xmlns:p14="http://schemas.microsoft.com/office/powerpoint/2010/main" val="2394898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9932" y="82308"/>
            <a:ext cx="2784965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09372" y="2469222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2009574" y="2082198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470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67DD402-AB9A-F44E-893B-1F2F824FF630}"/>
              </a:ext>
            </a:extLst>
          </p:cNvPr>
          <p:cNvSpPr txBox="1"/>
          <p:nvPr/>
        </p:nvSpPr>
        <p:spPr>
          <a:xfrm>
            <a:off x="6210691" y="2080534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470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DE135A3-FEF8-773D-7D6E-4F4890F5C49A}"/>
              </a:ext>
            </a:extLst>
          </p:cNvPr>
          <p:cNvSpPr txBox="1"/>
          <p:nvPr/>
        </p:nvSpPr>
        <p:spPr>
          <a:xfrm>
            <a:off x="2849796" y="2082198"/>
            <a:ext cx="7643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490</a:t>
            </a:r>
          </a:p>
        </p:txBody>
      </p: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2612147" y="1938878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2648316" y="1956932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B6F255F-B892-5472-14A1-B9BC7AEE1120}"/>
              </a:ext>
            </a:extLst>
          </p:cNvPr>
          <p:cNvSpPr txBox="1"/>
          <p:nvPr/>
        </p:nvSpPr>
        <p:spPr>
          <a:xfrm>
            <a:off x="2314161" y="1262418"/>
            <a:ext cx="20472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rgbClr val="FF0000"/>
                </a:solidFill>
              </a:rPr>
              <a:t>480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EFBCD-92B5-82A0-D29C-818002BE53B5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86FA771-1F07-3CFE-4AB6-EC313A55A7D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80C7B08E-A2DB-01C8-348E-B8519AA4307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F5A96AA-F8FE-753D-599C-BE5E19F6EFC4}"/>
              </a:ext>
            </a:extLst>
          </p:cNvPr>
          <p:cNvGrpSpPr/>
          <p:nvPr/>
        </p:nvGrpSpPr>
        <p:grpSpPr>
          <a:xfrm>
            <a:off x="-1809372" y="5050084"/>
            <a:ext cx="12603350" cy="596735"/>
            <a:chOff x="349857" y="2732400"/>
            <a:chExt cx="10800000" cy="473197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2D2490C5-49FA-3682-797B-A6F139D3671A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6BF3A4C4-D603-47D4-68A2-FA6ADD67CF8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66A59A48-58F0-0CB8-0851-77A068CEBE9A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5378940E-0257-4994-8841-D862D6562553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16D84087-55CE-C667-CA95-6985C3D5D776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7C58778B-6A38-45D7-31B1-58E3BCF8279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8279C927-D813-FD02-AF58-5AB6AECD1891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F763EF91-C27D-5065-C74A-C3A97D1C080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C553D001-B6CB-3D31-33FA-0B07783CE414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486101A-7918-F18E-B43A-1C7EFA4C602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6A197482-88D9-E29D-A3B4-132E6B538E64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2C38D43F-8B17-8CA6-5692-A37665B4A78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3C7A9C17-DE3C-0E65-D7F2-E2CC04F86E93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E9A4A2AC-54C0-970F-F9AB-279DA1A98880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63EA02D4-EF7D-ABEF-0475-B4A32704DCCA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E3CD9F03-7AAD-5F1B-BCF9-0AB84EB20A06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EA38C5AE-756F-7C72-6A30-55EDE379E186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F4178407-EBF6-7392-CB8E-A829765DA246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7E136B6-0847-1E2E-B461-A1466A3F53B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B4CB7FA6-E420-5D73-4EC4-680E6B45B0D9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3089B244-2C6C-FE9D-CD01-AE9D0E5DA633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035FE0B9-D732-4E81-F714-6A485929088A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354F34BE-F0CD-6B7B-752B-E23C21E2D607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4CDEBB7-37F6-DA43-DBE9-441A5359497A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B8B0D42F-F0D0-CEA2-2C92-8EF94666EE72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8082BDBC-CBE3-058E-20B0-6AEA33E662A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749E161-32FB-BC49-6BD7-E837D4F4308B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6C072265-E3EE-D84F-8C76-B9E4F0BC0471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C65B5BC8-4D84-CDBA-AD9D-593A2BB768F6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D241D991-7D69-9DB9-C92A-E168FEA47370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D450FAC0-752D-0481-8B82-FB099FDA8A15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6308245F-9982-2711-BC96-CAC91A4B358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6BA6F575-8D9A-A592-7061-E0C9D208A476}"/>
              </a:ext>
            </a:extLst>
          </p:cNvPr>
          <p:cNvSpPr txBox="1"/>
          <p:nvPr/>
        </p:nvSpPr>
        <p:spPr>
          <a:xfrm>
            <a:off x="1890405" y="4542328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7 500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4E592D7A-857D-3705-1323-DF169A09EF7C}"/>
              </a:ext>
            </a:extLst>
          </p:cNvPr>
          <p:cNvSpPr txBox="1"/>
          <p:nvPr/>
        </p:nvSpPr>
        <p:spPr>
          <a:xfrm>
            <a:off x="6084196" y="4515789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8 500</a:t>
            </a:r>
          </a:p>
        </p:txBody>
      </p:sp>
      <p:sp>
        <p:nvSpPr>
          <p:cNvPr id="47" name="Larme 46">
            <a:extLst>
              <a:ext uri="{FF2B5EF4-FFF2-40B4-BE49-F238E27FC236}">
                <a16:creationId xmlns:a16="http://schemas.microsoft.com/office/drawing/2014/main" id="{6D2F7DD7-2D52-C787-06F4-1404B0E4B3B5}"/>
              </a:ext>
            </a:extLst>
          </p:cNvPr>
          <p:cNvSpPr/>
          <p:nvPr/>
        </p:nvSpPr>
        <p:spPr>
          <a:xfrm rot="8191251">
            <a:off x="3462248" y="4584085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FB14855-5E29-D9CA-89CB-06F7CBBDF9BF}"/>
              </a:ext>
            </a:extLst>
          </p:cNvPr>
          <p:cNvSpPr txBox="1"/>
          <p:nvPr/>
        </p:nvSpPr>
        <p:spPr>
          <a:xfrm>
            <a:off x="3231966" y="4054124"/>
            <a:ext cx="111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7 800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6563DF4F-47D8-19AB-C38B-EEE0B1D1088A}"/>
              </a:ext>
            </a:extLst>
          </p:cNvPr>
          <p:cNvSpPr txBox="1"/>
          <p:nvPr/>
        </p:nvSpPr>
        <p:spPr>
          <a:xfrm>
            <a:off x="3498417" y="4595309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7896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631</TotalTime>
  <Words>188</Words>
  <Application>Microsoft Office PowerPoint</Application>
  <PresentationFormat>Affichage à l'écran (4:3)</PresentationFormat>
  <Paragraphs>128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Thème Office</vt:lpstr>
      <vt:lpstr>Présentation PowerPoint</vt:lpstr>
      <vt:lpstr>Observe et trouve comment la droite est graduée.</vt:lpstr>
      <vt:lpstr>La droite est graduée de</vt:lpstr>
      <vt:lpstr>Écris le nombre.</vt:lpstr>
      <vt:lpstr>Correction</vt:lpstr>
      <vt:lpstr>Écris le nombre.</vt:lpstr>
      <vt:lpstr>Correction</vt:lpstr>
      <vt:lpstr>Écris le nombre.</vt:lpstr>
      <vt:lpstr>Correction</vt:lpstr>
      <vt:lpstr>Écris le nombre.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59</cp:revision>
  <dcterms:created xsi:type="dcterms:W3CDTF">2023-02-07T14:55:57Z</dcterms:created>
  <dcterms:modified xsi:type="dcterms:W3CDTF">2026-02-18T10:55:20Z</dcterms:modified>
</cp:coreProperties>
</file>